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notesMasterIdLst>
    <p:notesMasterId r:id="rId94"/>
  </p:notesMasterIdLst>
  <p:sldIdLst>
    <p:sldId id="256" r:id="rId7"/>
    <p:sldId id="262" r:id="rId8"/>
    <p:sldId id="263" r:id="rId9"/>
    <p:sldId id="382" r:id="rId10"/>
    <p:sldId id="265" r:id="rId11"/>
    <p:sldId id="264" r:id="rId12"/>
    <p:sldId id="266" r:id="rId13"/>
    <p:sldId id="448" r:id="rId14"/>
    <p:sldId id="449" r:id="rId15"/>
    <p:sldId id="430" r:id="rId16"/>
    <p:sldId id="431" r:id="rId17"/>
    <p:sldId id="432" r:id="rId18"/>
    <p:sldId id="314" r:id="rId19"/>
    <p:sldId id="277" r:id="rId20"/>
    <p:sldId id="276" r:id="rId21"/>
    <p:sldId id="447" r:id="rId22"/>
    <p:sldId id="434" r:id="rId23"/>
    <p:sldId id="435" r:id="rId24"/>
    <p:sldId id="436" r:id="rId25"/>
    <p:sldId id="328" r:id="rId26"/>
    <p:sldId id="261" r:id="rId27"/>
    <p:sldId id="270" r:id="rId28"/>
    <p:sldId id="383" r:id="rId29"/>
    <p:sldId id="384" r:id="rId30"/>
    <p:sldId id="385" r:id="rId31"/>
    <p:sldId id="433" r:id="rId32"/>
    <p:sldId id="340" r:id="rId33"/>
    <p:sldId id="341" r:id="rId34"/>
    <p:sldId id="427" r:id="rId35"/>
    <p:sldId id="428" r:id="rId36"/>
    <p:sldId id="271" r:id="rId37"/>
    <p:sldId id="37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50" r:id="rId51"/>
    <p:sldId id="374" r:id="rId52"/>
    <p:sldId id="442" r:id="rId53"/>
    <p:sldId id="443" r:id="rId54"/>
    <p:sldId id="444" r:id="rId55"/>
    <p:sldId id="445" r:id="rId56"/>
    <p:sldId id="446" r:id="rId57"/>
    <p:sldId id="437" r:id="rId58"/>
    <p:sldId id="426" r:id="rId59"/>
    <p:sldId id="401" r:id="rId60"/>
    <p:sldId id="402" r:id="rId61"/>
    <p:sldId id="403" r:id="rId62"/>
    <p:sldId id="386" r:id="rId63"/>
    <p:sldId id="429" r:id="rId64"/>
    <p:sldId id="373" r:id="rId65"/>
    <p:sldId id="376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7" r:id="rId80"/>
    <p:sldId id="451" r:id="rId81"/>
    <p:sldId id="452" r:id="rId82"/>
    <p:sldId id="438" r:id="rId83"/>
    <p:sldId id="439" r:id="rId84"/>
    <p:sldId id="440" r:id="rId85"/>
    <p:sldId id="441" r:id="rId86"/>
    <p:sldId id="342" r:id="rId87"/>
    <p:sldId id="343" r:id="rId88"/>
    <p:sldId id="344" r:id="rId89"/>
    <p:sldId id="387" r:id="rId90"/>
    <p:sldId id="388" r:id="rId91"/>
    <p:sldId id="418" r:id="rId92"/>
    <p:sldId id="45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314"/>
            <p14:sldId id="277"/>
            <p14:sldId id="276"/>
            <p14:sldId id="44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50"/>
            <p14:sldId id="374"/>
            <p14:sldId id="442"/>
            <p14:sldId id="443"/>
            <p14:sldId id="444"/>
            <p14:sldId id="445"/>
            <p14:sldId id="446"/>
            <p14:sldId id="437"/>
            <p14:sldId id="426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1"/>
            <p14:sldId id="452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54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12/15/2015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emf"/><Relationship Id="rId7" Type="http://schemas.openxmlformats.org/officeDocument/2006/relationships/image" Target="../media/image2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emf"/><Relationship Id="rId4" Type="http://schemas.openxmlformats.org/officeDocument/2006/relationships/image" Target="../media/image24.emf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emf"/><Relationship Id="rId7" Type="http://schemas.openxmlformats.org/officeDocument/2006/relationships/image" Target="../media/image3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emf"/><Relationship Id="rId9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ASA_CUBESAT_REQUIREMENT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1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</a:t>
            </a:r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1" y="1227550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  <a:endParaRPr lang="en-US" dirty="0" smtClean="0"/>
          </a:p>
          <a:p>
            <a:pPr lvl="2"/>
            <a:r>
              <a:rPr lang="en-US" dirty="0" smtClean="0"/>
              <a:t>Solar Panels on Faces</a:t>
            </a:r>
          </a:p>
          <a:p>
            <a:pPr lvl="1"/>
            <a:r>
              <a:rPr lang="en-US" dirty="0"/>
              <a:t>Middle ($</a:t>
            </a:r>
            <a:r>
              <a:rPr lang="en-US" dirty="0" smtClean="0"/>
              <a:t>75,000)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</a:p>
          <a:p>
            <a:pPr lvl="2"/>
            <a:r>
              <a:rPr lang="en-US" dirty="0" smtClean="0"/>
              <a:t>Deployed Solar Panels</a:t>
            </a:r>
          </a:p>
          <a:p>
            <a:pPr lvl="1"/>
            <a:r>
              <a:rPr lang="en-US" dirty="0"/>
              <a:t>Upper ($</a:t>
            </a:r>
            <a:r>
              <a:rPr lang="en-US" dirty="0" smtClean="0"/>
              <a:t>100,000)</a:t>
            </a:r>
          </a:p>
          <a:p>
            <a:pPr lvl="2"/>
            <a:r>
              <a:rPr lang="en-US" dirty="0" smtClean="0"/>
              <a:t>Active </a:t>
            </a:r>
            <a:r>
              <a:rPr lang="en-US" dirty="0"/>
              <a:t>Attitude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/>
              <a:t>Deployed Solar </a:t>
            </a:r>
            <a:r>
              <a:rPr lang="en-US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</a:t>
            </a:r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57122"/>
              </p:ext>
            </p:extLst>
          </p:nvPr>
        </p:nvGraphicFramePr>
        <p:xfrm>
          <a:off x="731520" y="1028857"/>
          <a:ext cx="11029182" cy="496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6"/>
                <a:gridCol w="3288030"/>
                <a:gridCol w="2072005"/>
                <a:gridCol w="2351181"/>
              </a:tblGrid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5806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1788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62296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83039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Magnetic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4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79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1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13">
            <a:off x="1992728" y="814748"/>
            <a:ext cx="8490218" cy="62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</a:t>
                </a:r>
                <a:r>
                  <a:rPr lang="en-US" dirty="0" smtClean="0"/>
                  <a:t>m</a:t>
                </a:r>
                <a:r>
                  <a:rPr lang="en-US" dirty="0" smtClean="0"/>
                  <a:t>in)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61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1" y="2749377"/>
            <a:ext cx="358346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0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5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38" y="2434281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2"/>
            <a:ext cx="6178" cy="284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5" y="2749377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4" y="2577018"/>
            <a:ext cx="667266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0" y="3424776"/>
            <a:ext cx="15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1"/>
            <a:ext cx="1467366" cy="1505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8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2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77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3713323"/>
            <a:ext cx="4898402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79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79" y="2042339"/>
            <a:ext cx="7869350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67" y="6388274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2 non-collinear vectors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</a:t>
            </a:r>
            <a:r>
              <a:rPr lang="en-US" smtClean="0"/>
              <a:t>level description</a:t>
            </a:r>
          </a:p>
          <a:p>
            <a:pPr lvl="1"/>
            <a:r>
              <a:rPr lang="en-US" smtClean="0"/>
              <a:t>Integrating </a:t>
            </a:r>
            <a:r>
              <a:rPr lang="en-US" dirty="0" smtClean="0"/>
              <a:t>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  <a:endParaRPr lang="en-US" sz="32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0" y="1427446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>
                <a:solidFill>
                  <a:srgbClr val="FFFF00"/>
                </a:solidFill>
              </a:rPr>
              <a:t>C</a:t>
            </a:r>
            <a:r>
              <a:rPr lang="en-US" sz="3600" dirty="0" err="1" smtClean="0"/>
              <a:t>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0" y="1826266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7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32" y="3773782"/>
            <a:ext cx="2526574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</a:t>
            </a:r>
            <a:r>
              <a:rPr lang="en-US" dirty="0" smtClean="0"/>
              <a:t>deployment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50" y="3762459"/>
            <a:ext cx="3111513" cy="2105457"/>
          </a:xfrm>
        </p:spPr>
      </p:pic>
    </p:spTree>
    <p:extLst>
      <p:ext uri="{BB962C8B-B14F-4D97-AF65-F5344CB8AC3E}">
        <p14:creationId xmlns:p14="http://schemas.microsoft.com/office/powerpoint/2010/main" val="13504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09724">
            <a:off x="7964321" y="1368559"/>
            <a:ext cx="2731083" cy="248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2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74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09" y="668179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804575" y="2610048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82912" y="3337560"/>
            <a:ext cx="960120" cy="1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3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05" y="3526059"/>
            <a:ext cx="180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70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 </a:t>
            </a:r>
            <a:r>
              <a:rPr lang="en-US" dirty="0" err="1" smtClean="0"/>
              <a:t>final</a:t>
            </a:r>
            <a:r>
              <a:rPr lang="en-US" dirty="0" smtClean="0"/>
              <a:t> finalize design.</a:t>
            </a:r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2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0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62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>
                <a:hlinkClick r:id="rId3" action="ppaction://hlinkfile"/>
              </a:rPr>
              <a:t>NASA CubeSat Launch Initiative</a:t>
            </a:r>
            <a:r>
              <a:rPr lang="en-US" sz="2000" dirty="0" smtClean="0"/>
              <a:t>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425179" cy="2328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6" y="3720134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2" y="1566520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8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4" y="2627335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37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7" y="2490627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3" y="4333952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5005</TotalTime>
  <Words>4151</Words>
  <Application>Microsoft Office PowerPoint</Application>
  <PresentationFormat>Custom</PresentationFormat>
  <Paragraphs>947</Paragraphs>
  <Slides>87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Theme1</vt:lpstr>
      <vt:lpstr>1_Theme1</vt:lpstr>
      <vt:lpstr>2_Theme1</vt:lpstr>
      <vt:lpstr>3_Theme1</vt:lpstr>
      <vt:lpstr>4_Theme1</vt:lpstr>
      <vt:lpstr>5_Theme1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</vt:lpstr>
      <vt:lpstr>Design - Structure</vt:lpstr>
      <vt:lpstr>Design - Model</vt:lpstr>
      <vt:lpstr>Design - Model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101</cp:revision>
  <dcterms:created xsi:type="dcterms:W3CDTF">2015-11-20T16:46:02Z</dcterms:created>
  <dcterms:modified xsi:type="dcterms:W3CDTF">2015-12-16T03:24:15Z</dcterms:modified>
</cp:coreProperties>
</file>